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</p:sldIdLst>
  <p:sldSz cx="20412075" cy="50759995"/>
  <p:notesSz cx="6858000" cy="9144000"/>
  <p:custDataLst>
    <p:tags r:id="rId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3" d="100"/>
          <a:sy n="13" d="100"/>
        </p:scale>
        <p:origin x="4560" y="9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gs" Target="tags/tag1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51767" y="8307795"/>
            <a:ext cx="15310603" cy="17673152"/>
          </a:xfrm>
        </p:spPr>
        <p:txBody>
          <a:bodyPr anchor="b"/>
          <a:lstStyle>
            <a:lvl1pPr algn="ctr">
              <a:defRPr sz="1338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551767" y="26662491"/>
            <a:ext cx="15310603" cy="12256045"/>
          </a:xfrm>
        </p:spPr>
        <p:txBody>
          <a:bodyPr/>
          <a:lstStyle>
            <a:lvl1pPr marL="0" indent="0" algn="ctr">
              <a:buNone/>
              <a:defRPr sz="5370"/>
            </a:lvl1pPr>
            <a:lvl2pPr marL="1021080" indent="0" algn="ctr">
              <a:buNone/>
              <a:defRPr sz="4470"/>
            </a:lvl2pPr>
            <a:lvl3pPr marL="2042160" indent="0" algn="ctr">
              <a:buNone/>
              <a:defRPr sz="4020"/>
            </a:lvl3pPr>
            <a:lvl4pPr marL="3063240" indent="0" algn="ctr">
              <a:buNone/>
              <a:defRPr sz="3570"/>
            </a:lvl4pPr>
            <a:lvl5pPr marL="4080510" indent="0" algn="ctr">
              <a:buNone/>
              <a:defRPr sz="3570"/>
            </a:lvl5pPr>
            <a:lvl6pPr marL="5102225" indent="0" algn="ctr">
              <a:buNone/>
              <a:defRPr sz="3570"/>
            </a:lvl6pPr>
            <a:lvl7pPr marL="6123305" indent="0" algn="ctr">
              <a:buNone/>
              <a:defRPr sz="3570"/>
            </a:lvl7pPr>
            <a:lvl8pPr marL="7144385" indent="0" algn="ctr">
              <a:buNone/>
              <a:defRPr sz="3570"/>
            </a:lvl8pPr>
            <a:lvl9pPr marL="8165465" indent="0" algn="ctr">
              <a:buNone/>
              <a:defRPr sz="357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4608867" y="2702676"/>
            <a:ext cx="4401798" cy="4301955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03472" y="2702676"/>
            <a:ext cx="12950219" cy="4301955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92840" y="12655579"/>
            <a:ext cx="17607194" cy="21116123"/>
          </a:xfrm>
        </p:spPr>
        <p:txBody>
          <a:bodyPr anchor="b"/>
          <a:lstStyle>
            <a:lvl1pPr>
              <a:defRPr sz="1338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92840" y="33971468"/>
            <a:ext cx="17607194" cy="11104470"/>
          </a:xfrm>
        </p:spPr>
        <p:txBody>
          <a:bodyPr/>
          <a:lstStyle>
            <a:lvl1pPr marL="0" indent="0">
              <a:buNone/>
              <a:defRPr sz="5370">
                <a:solidFill>
                  <a:schemeClr val="tx1">
                    <a:tint val="75000"/>
                  </a:schemeClr>
                </a:solidFill>
              </a:defRPr>
            </a:lvl1pPr>
            <a:lvl2pPr marL="1021080" indent="0">
              <a:buNone/>
              <a:defRPr sz="4470">
                <a:solidFill>
                  <a:schemeClr val="tx1">
                    <a:tint val="75000"/>
                  </a:schemeClr>
                </a:solidFill>
              </a:defRPr>
            </a:lvl2pPr>
            <a:lvl3pPr marL="2042160" indent="0">
              <a:buNone/>
              <a:defRPr sz="4020">
                <a:solidFill>
                  <a:schemeClr val="tx1">
                    <a:tint val="75000"/>
                  </a:schemeClr>
                </a:solidFill>
              </a:defRPr>
            </a:lvl3pPr>
            <a:lvl4pPr marL="3063240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4pPr>
            <a:lvl5pPr marL="4080510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5pPr>
            <a:lvl6pPr marL="5102225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6pPr>
            <a:lvl7pPr marL="6123305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7pPr>
            <a:lvl8pPr marL="7144385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8pPr>
            <a:lvl9pPr marL="8165465" indent="0">
              <a:buNone/>
              <a:defRPr sz="357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03472" y="13513381"/>
            <a:ext cx="8676009" cy="322088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334657" y="13513381"/>
            <a:ext cx="8676009" cy="322088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6131" y="2702676"/>
            <a:ext cx="17607194" cy="981189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06131" y="12444065"/>
            <a:ext cx="8636136" cy="6098644"/>
          </a:xfrm>
        </p:spPr>
        <p:txBody>
          <a:bodyPr anchor="b"/>
          <a:lstStyle>
            <a:lvl1pPr marL="0" indent="0">
              <a:buNone/>
              <a:defRPr sz="5370" b="1"/>
            </a:lvl1pPr>
            <a:lvl2pPr marL="1021080" indent="0">
              <a:buNone/>
              <a:defRPr sz="4470" b="1"/>
            </a:lvl2pPr>
            <a:lvl3pPr marL="2042160" indent="0">
              <a:buNone/>
              <a:defRPr sz="4020" b="1"/>
            </a:lvl3pPr>
            <a:lvl4pPr marL="3063240" indent="0">
              <a:buNone/>
              <a:defRPr sz="3570" b="1"/>
            </a:lvl4pPr>
            <a:lvl5pPr marL="4080510" indent="0">
              <a:buNone/>
              <a:defRPr sz="3570" b="1"/>
            </a:lvl5pPr>
            <a:lvl6pPr marL="5102225" indent="0">
              <a:buNone/>
              <a:defRPr sz="3570" b="1"/>
            </a:lvl6pPr>
            <a:lvl7pPr marL="6123305" indent="0">
              <a:buNone/>
              <a:defRPr sz="3570" b="1"/>
            </a:lvl7pPr>
            <a:lvl8pPr marL="7144385" indent="0">
              <a:buNone/>
              <a:defRPr sz="3570" b="1"/>
            </a:lvl8pPr>
            <a:lvl9pPr marL="8165465" indent="0">
              <a:buNone/>
              <a:defRPr sz="35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06131" y="18542709"/>
            <a:ext cx="8636136" cy="272735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0334657" y="12444065"/>
            <a:ext cx="8678668" cy="6098644"/>
          </a:xfrm>
        </p:spPr>
        <p:txBody>
          <a:bodyPr anchor="b"/>
          <a:lstStyle>
            <a:lvl1pPr marL="0" indent="0">
              <a:buNone/>
              <a:defRPr sz="5370" b="1"/>
            </a:lvl1pPr>
            <a:lvl2pPr marL="1021080" indent="0">
              <a:buNone/>
              <a:defRPr sz="4470" b="1"/>
            </a:lvl2pPr>
            <a:lvl3pPr marL="2042160" indent="0">
              <a:buNone/>
              <a:defRPr sz="4020" b="1"/>
            </a:lvl3pPr>
            <a:lvl4pPr marL="3063240" indent="0">
              <a:buNone/>
              <a:defRPr sz="3570" b="1"/>
            </a:lvl4pPr>
            <a:lvl5pPr marL="4080510" indent="0">
              <a:buNone/>
              <a:defRPr sz="3570" b="1"/>
            </a:lvl5pPr>
            <a:lvl6pPr marL="5102225" indent="0">
              <a:buNone/>
              <a:defRPr sz="3570" b="1"/>
            </a:lvl6pPr>
            <a:lvl7pPr marL="6123305" indent="0">
              <a:buNone/>
              <a:defRPr sz="3570" b="1"/>
            </a:lvl7pPr>
            <a:lvl8pPr marL="7144385" indent="0">
              <a:buNone/>
              <a:defRPr sz="3570" b="1"/>
            </a:lvl8pPr>
            <a:lvl9pPr marL="8165465" indent="0">
              <a:buNone/>
              <a:defRPr sz="357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0334657" y="18542709"/>
            <a:ext cx="8678668" cy="2727353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6131" y="3384221"/>
            <a:ext cx="6584090" cy="11844772"/>
          </a:xfrm>
        </p:spPr>
        <p:txBody>
          <a:bodyPr anchor="b"/>
          <a:lstStyle>
            <a:lvl1pPr>
              <a:defRPr sz="714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678668" y="7308976"/>
            <a:ext cx="10334657" cy="36074851"/>
          </a:xfrm>
        </p:spPr>
        <p:txBody>
          <a:bodyPr/>
          <a:lstStyle>
            <a:lvl1pPr>
              <a:defRPr sz="7140"/>
            </a:lvl1pPr>
            <a:lvl2pPr>
              <a:defRPr sz="6240"/>
            </a:lvl2pPr>
            <a:lvl3pPr>
              <a:defRPr sz="5370"/>
            </a:lvl3pPr>
            <a:lvl4pPr>
              <a:defRPr sz="4470"/>
            </a:lvl4pPr>
            <a:lvl5pPr>
              <a:defRPr sz="4470"/>
            </a:lvl5pPr>
            <a:lvl6pPr>
              <a:defRPr sz="4470"/>
            </a:lvl6pPr>
            <a:lvl7pPr>
              <a:defRPr sz="4470"/>
            </a:lvl7pPr>
            <a:lvl8pPr>
              <a:defRPr sz="4470"/>
            </a:lvl8pPr>
            <a:lvl9pPr>
              <a:defRPr sz="447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06131" y="15228993"/>
            <a:ext cx="6584090" cy="28213593"/>
          </a:xfrm>
        </p:spPr>
        <p:txBody>
          <a:bodyPr/>
          <a:lstStyle>
            <a:lvl1pPr marL="0" indent="0">
              <a:buNone/>
              <a:defRPr sz="3570"/>
            </a:lvl1pPr>
            <a:lvl2pPr marL="1021080" indent="0">
              <a:buNone/>
              <a:defRPr sz="3120"/>
            </a:lvl2pPr>
            <a:lvl3pPr marL="2042160" indent="0">
              <a:buNone/>
              <a:defRPr sz="2670"/>
            </a:lvl3pPr>
            <a:lvl4pPr marL="3063240" indent="0">
              <a:buNone/>
              <a:defRPr sz="2220"/>
            </a:lvl4pPr>
            <a:lvl5pPr marL="4080510" indent="0">
              <a:buNone/>
              <a:defRPr sz="2220"/>
            </a:lvl5pPr>
            <a:lvl6pPr marL="5102225" indent="0">
              <a:buNone/>
              <a:defRPr sz="2220"/>
            </a:lvl6pPr>
            <a:lvl7pPr marL="6123305" indent="0">
              <a:buNone/>
              <a:defRPr sz="2220"/>
            </a:lvl7pPr>
            <a:lvl8pPr marL="7144385" indent="0">
              <a:buNone/>
              <a:defRPr sz="2220"/>
            </a:lvl8pPr>
            <a:lvl9pPr marL="8165465" indent="0">
              <a:buNone/>
              <a:defRPr sz="22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6131" y="3384221"/>
            <a:ext cx="6584090" cy="11844772"/>
          </a:xfrm>
        </p:spPr>
        <p:txBody>
          <a:bodyPr anchor="b"/>
          <a:lstStyle>
            <a:lvl1pPr>
              <a:defRPr sz="714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678668" y="7308976"/>
            <a:ext cx="10334657" cy="36074851"/>
          </a:xfrm>
        </p:spPr>
        <p:txBody>
          <a:bodyPr/>
          <a:lstStyle>
            <a:lvl1pPr marL="0" indent="0">
              <a:buNone/>
              <a:defRPr sz="7140"/>
            </a:lvl1pPr>
            <a:lvl2pPr marL="1021080" indent="0">
              <a:buNone/>
              <a:defRPr sz="6240"/>
            </a:lvl2pPr>
            <a:lvl3pPr marL="2042160" indent="0">
              <a:buNone/>
              <a:defRPr sz="5370"/>
            </a:lvl3pPr>
            <a:lvl4pPr marL="3063240" indent="0">
              <a:buNone/>
              <a:defRPr sz="4470"/>
            </a:lvl4pPr>
            <a:lvl5pPr marL="4080510" indent="0">
              <a:buNone/>
              <a:defRPr sz="4470"/>
            </a:lvl5pPr>
            <a:lvl6pPr marL="5102225" indent="0">
              <a:buNone/>
              <a:defRPr sz="4470"/>
            </a:lvl6pPr>
            <a:lvl7pPr marL="6123305" indent="0">
              <a:buNone/>
              <a:defRPr sz="4470"/>
            </a:lvl7pPr>
            <a:lvl8pPr marL="7144385" indent="0">
              <a:buNone/>
              <a:defRPr sz="4470"/>
            </a:lvl8pPr>
            <a:lvl9pPr marL="8165465" indent="0">
              <a:buNone/>
              <a:defRPr sz="447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06131" y="15228993"/>
            <a:ext cx="6584090" cy="28213593"/>
          </a:xfrm>
        </p:spPr>
        <p:txBody>
          <a:bodyPr/>
          <a:lstStyle>
            <a:lvl1pPr marL="0" indent="0">
              <a:buNone/>
              <a:defRPr sz="3570"/>
            </a:lvl1pPr>
            <a:lvl2pPr marL="1021080" indent="0">
              <a:buNone/>
              <a:defRPr sz="3120"/>
            </a:lvl2pPr>
            <a:lvl3pPr marL="2042160" indent="0">
              <a:buNone/>
              <a:defRPr sz="2670"/>
            </a:lvl3pPr>
            <a:lvl4pPr marL="3063240" indent="0">
              <a:buNone/>
              <a:defRPr sz="2220"/>
            </a:lvl4pPr>
            <a:lvl5pPr marL="4080510" indent="0">
              <a:buNone/>
              <a:defRPr sz="2220"/>
            </a:lvl5pPr>
            <a:lvl6pPr marL="5102225" indent="0">
              <a:buNone/>
              <a:defRPr sz="2220"/>
            </a:lvl6pPr>
            <a:lvl7pPr marL="6123305" indent="0">
              <a:buNone/>
              <a:defRPr sz="2220"/>
            </a:lvl7pPr>
            <a:lvl8pPr marL="7144385" indent="0">
              <a:buNone/>
              <a:defRPr sz="2220"/>
            </a:lvl8pPr>
            <a:lvl9pPr marL="8165465" indent="0">
              <a:buNone/>
              <a:defRPr sz="22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403472" y="2702676"/>
            <a:ext cx="17607194" cy="98118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403472" y="13513381"/>
            <a:ext cx="17607194" cy="322088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403472" y="47050067"/>
            <a:ext cx="4593181" cy="2702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6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762183" y="47050067"/>
            <a:ext cx="6889772" cy="2702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6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4417485" y="47050067"/>
            <a:ext cx="4593181" cy="27026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6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2042160" rtl="0" eaLnBrk="1" latinLnBrk="0" hangingPunct="1">
        <a:lnSpc>
          <a:spcPct val="90000"/>
        </a:lnSpc>
        <a:spcBef>
          <a:spcPct val="0"/>
        </a:spcBef>
        <a:buNone/>
        <a:defRPr sz="98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0540" indent="-510540" algn="l" defTabSz="2042160" rtl="0" eaLnBrk="1" latinLnBrk="0" hangingPunct="1">
        <a:lnSpc>
          <a:spcPct val="90000"/>
        </a:lnSpc>
        <a:spcBef>
          <a:spcPct val="447000"/>
        </a:spcBef>
        <a:buFont typeface="Arial" panose="020B0604020202020204" pitchFamily="34" charset="0"/>
        <a:buChar char="•"/>
        <a:defRPr sz="6240" kern="1200">
          <a:solidFill>
            <a:schemeClr val="tx1"/>
          </a:solidFill>
          <a:latin typeface="+mn-lt"/>
          <a:ea typeface="+mn-ea"/>
          <a:cs typeface="+mn-cs"/>
        </a:defRPr>
      </a:lvl1pPr>
      <a:lvl2pPr marL="1531620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5370" kern="1200">
          <a:solidFill>
            <a:schemeClr val="tx1"/>
          </a:solidFill>
          <a:latin typeface="+mn-lt"/>
          <a:ea typeface="+mn-ea"/>
          <a:cs typeface="+mn-cs"/>
        </a:defRPr>
      </a:lvl2pPr>
      <a:lvl3pPr marL="2552700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470" kern="1200">
          <a:solidFill>
            <a:schemeClr val="tx1"/>
          </a:solidFill>
          <a:latin typeface="+mn-lt"/>
          <a:ea typeface="+mn-ea"/>
          <a:cs typeface="+mn-cs"/>
        </a:defRPr>
      </a:lvl3pPr>
      <a:lvl4pPr marL="3573780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4pPr>
      <a:lvl5pPr marL="4591685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5pPr>
      <a:lvl6pPr marL="5612765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6pPr>
      <a:lvl7pPr marL="6633845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7pPr>
      <a:lvl8pPr marL="7654925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8pPr>
      <a:lvl9pPr marL="8676005" indent="-510540" algn="l" defTabSz="2042160" rtl="0" eaLnBrk="1" latinLnBrk="0" hangingPunct="1">
        <a:lnSpc>
          <a:spcPct val="90000"/>
        </a:lnSpc>
        <a:spcBef>
          <a:spcPct val="225000"/>
        </a:spcBef>
        <a:buFont typeface="Arial" panose="020B0604020202020204" pitchFamily="34" charset="0"/>
        <a:buChar char="•"/>
        <a:defRPr sz="40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1pPr>
      <a:lvl2pPr marL="1021080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2pPr>
      <a:lvl3pPr marL="2042160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3pPr>
      <a:lvl4pPr marL="3063240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4pPr>
      <a:lvl5pPr marL="4080510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5pPr>
      <a:lvl6pPr marL="5102225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6pPr>
      <a:lvl7pPr marL="6123305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7pPr>
      <a:lvl8pPr marL="7144385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8pPr>
      <a:lvl9pPr marL="8165465" algn="l" defTabSz="2042160" rtl="0" eaLnBrk="1" latinLnBrk="0" hangingPunct="1">
        <a:defRPr sz="40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194bcc4b7d297732d3f4930ea0c7f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6985"/>
            <a:ext cx="20412075" cy="507530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NGI3NGVhNDM2Y2ZlMmJlODlkYjBmMTRkYzZkNjY1YTc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Arial</vt:lpstr>
      <vt:lpstr>宋体</vt:lpstr>
      <vt:lpstr>Wingdings</vt:lpstr>
      <vt:lpstr>微软雅黑</vt:lpstr>
      <vt:lpstr>Arial Unicode MS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风光国旅冯生13928824081</cp:lastModifiedBy>
  <cp:revision>7</cp:revision>
  <dcterms:created xsi:type="dcterms:W3CDTF">2023-09-21T10:39:00Z</dcterms:created>
  <dcterms:modified xsi:type="dcterms:W3CDTF">2023-10-07T03:01:06Z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814F6F5D48DF4BF7BE31C5F03EB8F564_12</vt:lpwstr>
  </property>
  <property fmtid="{D5CDD505-2E9C-101B-9397-08002B2CF9AE}" pid="3" name="KSOProductBuildVer">
    <vt:lpwstr>2052-12.1.0.15374</vt:lpwstr>
  </property>
</Properties>
</file>